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258" r:id="rId6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D338E-A20C-41C1-B0EA-0D321F93B4A3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3562C-6E74-45C4-B2BB-0551B3540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59CDA-F985-4678-8DF8-4455AA6A0643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7DA13-C8F8-4FC8-9253-DC632FF7E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5327C-E6A5-4867-9E69-1D8B61C0D9B3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A9CB1-465E-4831-8C62-FE30B7771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2799E-DF67-48C9-8907-6304F420C575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DC861-17FE-4FED-A0D0-7AC9871E3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 userDrawn="1"/>
        </p:nvSpPr>
        <p:spPr>
          <a:xfrm>
            <a:off x="250825" y="188913"/>
            <a:ext cx="8642350" cy="6480175"/>
          </a:xfrm>
          <a:prstGeom prst="roundRect">
            <a:avLst/>
          </a:prstGeom>
          <a:solidFill>
            <a:schemeClr val="bg1">
              <a:alpha val="69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4F20A-72AF-4EFD-8636-39D5FD3592D9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DCCB8-D65B-40DB-9FEE-4F77EA0DD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3B82E-65A9-4BC5-B97D-9EF984B2ADB5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0C5-AB83-4A9F-97C7-7D99A09BD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E5672-4CDE-4569-B415-FDD7CC853F35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80E4B-5B31-48D5-B04B-CE441D91C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512C-D03B-4FFE-BD2C-2E19F7E71CAA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DBEEE-967C-47A2-BF9B-DF9AC3FD4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3E119-CB1F-47FD-9B1A-2571D53E947D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2A33F-E070-4F93-A65B-A6CF34F59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29823-4579-4793-A85B-3611BB4A5C62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71470-015E-444E-950B-336EE9C7E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685DB-BE90-449E-B7A7-1C576BEFC9E2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D3933-5ED9-4D61-AC73-15484152F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8B1EC1-C9E8-4366-9839-4159FA1E7FD4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A9D81A-19CB-4914-B267-661496F8A5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79512" y="188640"/>
            <a:ext cx="8784976" cy="655272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1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0.jpeg"/><Relationship Id="rId2" Type="http://schemas.openxmlformats.org/officeDocument/2006/relationships/hyperlink" Target="http://img13.nnm.ru/imagez/gallery/f/9/5/8/6/f958686f3586d0df459308d719c62e83_full.jp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images.yandex.ru/yandsearch?img_url=1nsk.ru/data/foto/141/600/f1e13a5f8f.jpg&amp;iorient=&amp;icolor=&amp;site=&amp;text=%D0%BD%D0%B0%D1%81%D0%B5%D0%BA%D0%BE%D0%BC%D1%8B%D0%B5%20%D0%BA%D0%B0%D1%80%D1%82%D0%B8%D0%BD%D0%BA%D0%B8%20%D0%BF%D1%87%D0%B5%D0%BB%D0%BA%D0%B8&amp;wp=&amp;pos=24&amp;isize=&amp;type=&amp;recent=&amp;rpt=simage&amp;itype=&amp;nojs=1" TargetMode="Externa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1"/>
          <p:cNvSpPr/>
          <p:nvPr/>
        </p:nvSpPr>
        <p:spPr>
          <a:xfrm>
            <a:off x="500034" y="428604"/>
            <a:ext cx="8215370" cy="335758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Экологическое воспитание дошкольников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DC107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21395"/>
            <a:ext cx="4319601" cy="323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DC157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714728"/>
            <a:ext cx="3903693" cy="2924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SDC157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786438"/>
            <a:ext cx="3762371" cy="2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AM_0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71" y="2000240"/>
            <a:ext cx="4057648" cy="3043236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10" descr="SAM_00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104137"/>
            <a:ext cx="3959109" cy="3063299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428728" y="642918"/>
            <a:ext cx="56392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Зимняя прогулка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 rot="10800000" flipV="1">
            <a:off x="2428860" y="642918"/>
            <a:ext cx="5072063" cy="10715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Наш родной пруд</a:t>
            </a:r>
            <a:b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3" descr="SDC117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910888"/>
            <a:ext cx="5216122" cy="3908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1 3"/>
          <p:cNvSpPr/>
          <p:nvPr/>
        </p:nvSpPr>
        <p:spPr>
          <a:xfrm>
            <a:off x="571500" y="571500"/>
            <a:ext cx="3000375" cy="1785938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</a:t>
            </a:r>
          </a:p>
        </p:txBody>
      </p:sp>
      <p:pic>
        <p:nvPicPr>
          <p:cNvPr id="5" name="Picture 2" descr="SDC120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92560"/>
            <a:ext cx="3832677" cy="2865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ятно 1 5"/>
          <p:cNvSpPr/>
          <p:nvPr/>
        </p:nvSpPr>
        <p:spPr>
          <a:xfrm>
            <a:off x="4786313" y="3571875"/>
            <a:ext cx="3857625" cy="2357438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ОГОРОДЕ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SDC120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071812"/>
            <a:ext cx="4000527" cy="2998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1428750" y="1071563"/>
            <a:ext cx="6429375" cy="1214437"/>
          </a:xfrm>
          <a:prstGeom prst="ribb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птиц</a:t>
            </a:r>
          </a:p>
        </p:txBody>
      </p:sp>
      <p:pic>
        <p:nvPicPr>
          <p:cNvPr id="5" name="Picture 2" descr="SAM_0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161108"/>
            <a:ext cx="4143403" cy="31075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7" descr="SDC114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001144"/>
            <a:ext cx="4259025" cy="31827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Экология\IMG_2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4286253" cy="571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12-конечная звезда 4"/>
          <p:cNvSpPr/>
          <p:nvPr/>
        </p:nvSpPr>
        <p:spPr>
          <a:xfrm>
            <a:off x="5000625" y="1214438"/>
            <a:ext cx="3857625" cy="3500437"/>
          </a:xfrm>
          <a:prstGeom prst="star12">
            <a:avLst>
              <a:gd name="adj" fmla="val 3415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«В царстве лекарственных растений»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ая выноска 3"/>
          <p:cNvSpPr/>
          <p:nvPr/>
        </p:nvSpPr>
        <p:spPr>
          <a:xfrm>
            <a:off x="1643063" y="428625"/>
            <a:ext cx="6286500" cy="857250"/>
          </a:xfrm>
          <a:prstGeom prst="wedgeRectCallout">
            <a:avLst>
              <a:gd name="adj1" fmla="val -20833"/>
              <a:gd name="adj2" fmla="val 7472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«Разноцветная природа»</a:t>
            </a:r>
          </a:p>
        </p:txBody>
      </p:sp>
      <p:pic>
        <p:nvPicPr>
          <p:cNvPr id="5" name="Picture 2" descr="C:\Users\User\Desktop\Экология\IMG_2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714480"/>
            <a:ext cx="3429015" cy="4525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ая выноска 3"/>
          <p:cNvSpPr/>
          <p:nvPr/>
        </p:nvSpPr>
        <p:spPr>
          <a:xfrm>
            <a:off x="1643063" y="428625"/>
            <a:ext cx="6286500" cy="857250"/>
          </a:xfrm>
          <a:prstGeom prst="wedgeRectCallout">
            <a:avLst>
              <a:gd name="adj1" fmla="val -20833"/>
              <a:gd name="adj2" fmla="val 7472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ТАНЕЦ ГРИБОЧКИ</a:t>
            </a:r>
          </a:p>
        </p:txBody>
      </p:sp>
      <p:pic>
        <p:nvPicPr>
          <p:cNvPr id="5" name="Picture 2" descr="IMG_18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07757"/>
            <a:ext cx="6296045" cy="472478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нак завершения 3"/>
          <p:cNvSpPr/>
          <p:nvPr/>
        </p:nvSpPr>
        <p:spPr>
          <a:xfrm>
            <a:off x="642938" y="1500188"/>
            <a:ext cx="3429000" cy="1071562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Листик, листик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5072063" y="4214813"/>
            <a:ext cx="3214687" cy="1071562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листопад</a:t>
            </a:r>
          </a:p>
        </p:txBody>
      </p:sp>
      <p:pic>
        <p:nvPicPr>
          <p:cNvPr id="6" name="Picture 2" descr="IMG_18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17657"/>
            <a:ext cx="3903691" cy="291648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3" descr="IMG_18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54038"/>
            <a:ext cx="3929062" cy="294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857250" y="500063"/>
            <a:ext cx="3786188" cy="200025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Бесценная и всем необходимая вода</a:t>
            </a:r>
          </a:p>
        </p:txBody>
      </p:sp>
      <p:pic>
        <p:nvPicPr>
          <p:cNvPr id="5" name="Picture 3" descr="SDC153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07974"/>
            <a:ext cx="3643338" cy="2735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SDC153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20" y="3000372"/>
            <a:ext cx="4310093" cy="3232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4" descr="SDC153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446910"/>
            <a:ext cx="3586251" cy="2687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6-конечная звезда 1"/>
          <p:cNvSpPr/>
          <p:nvPr/>
        </p:nvSpPr>
        <p:spPr>
          <a:xfrm>
            <a:off x="5500688" y="642938"/>
            <a:ext cx="3214687" cy="2714625"/>
          </a:xfrm>
          <a:prstGeom prst="star16">
            <a:avLst>
              <a:gd name="adj" fmla="val 3574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</a:rPr>
              <a:t>Уголок природы</a:t>
            </a:r>
          </a:p>
        </p:txBody>
      </p:sp>
      <p:pic>
        <p:nvPicPr>
          <p:cNvPr id="3" name="Picture 3" descr="H:\DCIM\100SSCAM\SDC16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2853"/>
            <a:ext cx="2536031" cy="3381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H:\DCIM\100SSCAM\SDC162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750471"/>
            <a:ext cx="3429529" cy="2572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User\Desktop\Экология\IMG_2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536158"/>
            <a:ext cx="3714775" cy="2786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DC154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96614"/>
            <a:ext cx="3888812" cy="2913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SDC154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03838"/>
            <a:ext cx="4271601" cy="3202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2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535955"/>
            <a:ext cx="3980955" cy="2980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IMG_12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497"/>
            <a:ext cx="4414865" cy="3311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142976" y="785794"/>
            <a:ext cx="319702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мы знаем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 природе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4357688" y="428625"/>
            <a:ext cx="4143375" cy="1071563"/>
          </a:xfrm>
          <a:prstGeom prst="wedgeEllipseCallout">
            <a:avLst>
              <a:gd name="adj1" fmla="val -23554"/>
              <a:gd name="adj2" fmla="val 8027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Лесная азбука</a:t>
            </a:r>
          </a:p>
        </p:txBody>
      </p:sp>
      <p:pic>
        <p:nvPicPr>
          <p:cNvPr id="3" name="Picture 3" descr="IMG_13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18156"/>
            <a:ext cx="3782362" cy="2823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4" descr="IMG_13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25145"/>
            <a:ext cx="4367211" cy="3268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IMG_12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429000"/>
            <a:ext cx="3943056" cy="2952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G_06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46462"/>
            <a:ext cx="7443802" cy="5582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лнце 4"/>
          <p:cNvSpPr/>
          <p:nvPr/>
        </p:nvSpPr>
        <p:spPr>
          <a:xfrm>
            <a:off x="4357688" y="428625"/>
            <a:ext cx="4143375" cy="264318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Лето красное</a:t>
            </a:r>
          </a:p>
        </p:txBody>
      </p:sp>
      <p:pic>
        <p:nvPicPr>
          <p:cNvPr id="6" name="Picture 4" descr="SDC121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3648075" cy="273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 descr="SDC121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357562"/>
            <a:ext cx="4076699" cy="305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4" descr="SDC121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500438"/>
            <a:ext cx="3791110" cy="2839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5000625" y="500063"/>
            <a:ext cx="3071813" cy="1143000"/>
          </a:xfrm>
          <a:prstGeom prst="down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1"/>
                </a:solidFill>
              </a:rPr>
              <a:t>СПАСЫ</a:t>
            </a:r>
          </a:p>
        </p:txBody>
      </p:sp>
      <p:pic>
        <p:nvPicPr>
          <p:cNvPr id="5" name="Picture 3" descr="IMG_11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85750"/>
            <a:ext cx="3681413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IMG_10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3286125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IMG_11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8" y="1785938"/>
            <a:ext cx="4600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решение 7"/>
          <p:cNvSpPr/>
          <p:nvPr/>
        </p:nvSpPr>
        <p:spPr>
          <a:xfrm>
            <a:off x="4429125" y="5286375"/>
            <a:ext cx="4357688" cy="1214438"/>
          </a:xfrm>
          <a:prstGeom prst="flowChartDecis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Праздник благодарения за новый урожай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500562" y="857232"/>
            <a:ext cx="4357690" cy="85725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Конкурс плетения венков</a:t>
            </a:r>
          </a:p>
        </p:txBody>
      </p:sp>
      <p:pic>
        <p:nvPicPr>
          <p:cNvPr id="6" name="Picture 4" descr="IMG_09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500063"/>
            <a:ext cx="3824288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IMG_09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500438"/>
            <a:ext cx="4214813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IMG_09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0" y="2357438"/>
            <a:ext cx="35623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5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071546"/>
            <a:ext cx="3812819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IMG_15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86124"/>
            <a:ext cx="3926625" cy="2938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00034" y="1000108"/>
            <a:ext cx="459132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Скажем лету: 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«До свидания!»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85800" y="571500"/>
            <a:ext cx="4314825" cy="9286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all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«Осень разноцветная»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500313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428875"/>
            <a:ext cx="4214812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201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428868"/>
            <a:ext cx="3995961" cy="2976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428868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14414" y="714356"/>
            <a:ext cx="72689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Акция: «Покорми птиц!»</a:t>
            </a:r>
            <a:endParaRPr lang="ru-RU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214414" y="785813"/>
            <a:ext cx="5643586" cy="8572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Золотой луг</a:t>
            </a:r>
          </a:p>
        </p:txBody>
      </p:sp>
      <p:pic>
        <p:nvPicPr>
          <p:cNvPr id="3" name="Picture 2" descr="SDC117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857366"/>
            <a:ext cx="4143375" cy="3089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4" descr="SDC12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893092"/>
            <a:ext cx="3852863" cy="2886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Экология\IMG_2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833550"/>
            <a:ext cx="3500444" cy="4667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14348" y="785794"/>
            <a:ext cx="77537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календарем природы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85800" y="857250"/>
            <a:ext cx="4386263" cy="1214438"/>
          </a:xfrm>
          <a:prstGeom prst="rect">
            <a:avLst/>
          </a:prstGeom>
          <a:solidFill>
            <a:srgbClr val="FFC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Дидактические игры</a:t>
            </a:r>
          </a:p>
        </p:txBody>
      </p:sp>
      <p:pic>
        <p:nvPicPr>
          <p:cNvPr id="5" name="Picture 2" descr="SDC143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500306"/>
            <a:ext cx="4329106" cy="3246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SDC143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071546"/>
            <a:ext cx="3543300" cy="2657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85800" y="500063"/>
            <a:ext cx="7772400" cy="100012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Осенние поделки</a:t>
            </a:r>
          </a:p>
        </p:txBody>
      </p:sp>
      <p:pic>
        <p:nvPicPr>
          <p:cNvPr id="5" name="Picture 2" descr="DSC016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2000250"/>
            <a:ext cx="5943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928813" y="785813"/>
            <a:ext cx="5429250" cy="928687"/>
          </a:xfrm>
          <a:prstGeom prst="snip2DiagRect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Береги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природу</a:t>
            </a:r>
          </a:p>
        </p:txBody>
      </p:sp>
      <p:pic>
        <p:nvPicPr>
          <p:cNvPr id="5" name="Picture 5" descr="IMG_06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2060575"/>
            <a:ext cx="583247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DC155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42918"/>
            <a:ext cx="7338717" cy="5512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с вырезом 1"/>
          <p:cNvSpPr/>
          <p:nvPr/>
        </p:nvSpPr>
        <p:spPr>
          <a:xfrm>
            <a:off x="571500" y="1357313"/>
            <a:ext cx="3571875" cy="1500187"/>
          </a:xfrm>
          <a:prstGeom prst="notchedRightArrow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Осенняя фантазия</a:t>
            </a:r>
          </a:p>
        </p:txBody>
      </p:sp>
      <p:pic>
        <p:nvPicPr>
          <p:cNvPr id="3" name="Picture 3" descr="IMG_1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571105"/>
            <a:ext cx="3929090" cy="2943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2" descr="IMG_18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214686"/>
            <a:ext cx="3929089" cy="30366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Экология\IMG_2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571480"/>
            <a:ext cx="7453365" cy="5590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DCIM\100SSCAM\SDC16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175" y="500063"/>
            <a:ext cx="4322763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6000750" y="1214438"/>
            <a:ext cx="2786063" cy="1928812"/>
          </a:xfrm>
          <a:prstGeom prst="wedgeEllipseCallout">
            <a:avLst>
              <a:gd name="adj1" fmla="val -49852"/>
              <a:gd name="adj2" fmla="val 93150"/>
            </a:avLst>
          </a:prstGeom>
          <a:gradFill flip="none" rotWithShape="1">
            <a:gsLst>
              <a:gs pos="0">
                <a:srgbClr val="31B1BF">
                  <a:tint val="66000"/>
                  <a:satMod val="160000"/>
                </a:srgbClr>
              </a:gs>
              <a:gs pos="50000">
                <a:srgbClr val="31B1BF">
                  <a:tint val="44500"/>
                  <a:satMod val="160000"/>
                </a:srgbClr>
              </a:gs>
              <a:gs pos="100000">
                <a:srgbClr val="31B1BF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Волшебница вода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Экология\IMG_2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57166"/>
            <a:ext cx="7191393" cy="5393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214554"/>
            <a:ext cx="3895725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214554"/>
            <a:ext cx="3895725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85918" y="571480"/>
            <a:ext cx="45926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КВН  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«Тайны природы» </a:t>
            </a:r>
            <a:endParaRPr lang="ru-RU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олна 3"/>
          <p:cNvSpPr/>
          <p:nvPr/>
        </p:nvSpPr>
        <p:spPr>
          <a:xfrm>
            <a:off x="4357688" y="214313"/>
            <a:ext cx="4214812" cy="1214437"/>
          </a:xfrm>
          <a:prstGeom prst="wave">
            <a:avLst>
              <a:gd name="adj1" fmla="val 12500"/>
              <a:gd name="adj2" fmla="val 1609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Экскурсия на родник «АКРЕЛЬ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5" name="Picture 2" descr="SDC119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05"/>
            <a:ext cx="3717127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SDC119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429000"/>
            <a:ext cx="3839680" cy="2881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 descr="SDC120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619096"/>
            <a:ext cx="3540851" cy="471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img0.liveinternet.ru/images/attach/c/4/82/311/82311730_2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1" y="928670"/>
            <a:ext cx="156053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" descr="1603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000372"/>
            <a:ext cx="4171950" cy="3171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1603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785926"/>
            <a:ext cx="3786214" cy="2745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00034" y="357166"/>
            <a:ext cx="8279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«Зов джунглей в гостях у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Лунтика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3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4029080" cy="3021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" descr="1603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071810"/>
            <a:ext cx="4095778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1603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3116"/>
            <a:ext cx="4038603" cy="3028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1603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00372"/>
            <a:ext cx="4148144" cy="3111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12-конечная звезда 5"/>
          <p:cNvSpPr/>
          <p:nvPr/>
        </p:nvSpPr>
        <p:spPr>
          <a:xfrm>
            <a:off x="3714750" y="785813"/>
            <a:ext cx="1857375" cy="1428750"/>
          </a:xfrm>
          <a:prstGeom prst="star12">
            <a:avLst>
              <a:gd name="adj" fmla="val 221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3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00372"/>
            <a:ext cx="3905277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1603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57430"/>
            <a:ext cx="4100520" cy="3017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12-конечная звезда 5"/>
          <p:cNvSpPr/>
          <p:nvPr/>
        </p:nvSpPr>
        <p:spPr>
          <a:xfrm>
            <a:off x="3714750" y="785813"/>
            <a:ext cx="1857375" cy="1428750"/>
          </a:xfrm>
          <a:prstGeom prst="star12">
            <a:avLst>
              <a:gd name="adj" fmla="val 221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3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4153609" cy="3007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1603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1" y="3286124"/>
            <a:ext cx="3905259" cy="2928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3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3214686"/>
            <a:ext cx="4024321" cy="3018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1603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96826"/>
            <a:ext cx="4100518" cy="3075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12-конечная звезда 5"/>
          <p:cNvSpPr/>
          <p:nvPr/>
        </p:nvSpPr>
        <p:spPr>
          <a:xfrm>
            <a:off x="3714750" y="785813"/>
            <a:ext cx="1857375" cy="1428750"/>
          </a:xfrm>
          <a:prstGeom prst="star12">
            <a:avLst>
              <a:gd name="adj" fmla="val 221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4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7698036" cy="5581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1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14356"/>
            <a:ext cx="7496285" cy="5565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1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000375"/>
            <a:ext cx="4071937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1601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42938"/>
            <a:ext cx="3976687" cy="29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857250" y="928688"/>
            <a:ext cx="3071813" cy="1285875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Команда  «Пчелки»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214938" y="4429125"/>
            <a:ext cx="2857500" cy="969963"/>
          </a:xfrm>
          <a:prstGeom prst="wedgeRoundRectCallout">
            <a:avLst>
              <a:gd name="adj1" fmla="val -11881"/>
              <a:gd name="adj2" fmla="val -86417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Команда «Бабочки»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3857644" cy="2893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1601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28604"/>
            <a:ext cx="3857644" cy="2893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1601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643314"/>
            <a:ext cx="3643330" cy="2732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5" descr="16015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661173"/>
            <a:ext cx="3619517" cy="2714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лнце 3"/>
          <p:cNvSpPr/>
          <p:nvPr/>
        </p:nvSpPr>
        <p:spPr>
          <a:xfrm>
            <a:off x="2000250" y="785813"/>
            <a:ext cx="1357313" cy="107156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2" descr="IMG_12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303594"/>
            <a:ext cx="4429156" cy="3316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IMG_12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624830"/>
            <a:ext cx="3643338" cy="2729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01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14290"/>
            <a:ext cx="3929082" cy="2946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1601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286124"/>
            <a:ext cx="4071958" cy="3053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16018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1063" y="3286124"/>
            <a:ext cx="4024341" cy="3018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://img13.nnm.ru/imagez/gallery/f/9/5/8/6/f958686f3586d0df459308d719c62e83_ful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571480"/>
            <a:ext cx="2505075" cy="187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16018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2643188"/>
            <a:ext cx="4167187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16018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0" y="500063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http://im6-tub-ru.yandex.net/i?id=291139248-43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3643314"/>
            <a:ext cx="2476500" cy="185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4" descr="SDC120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7496414" cy="4798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71472" y="428604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Экологическое развлечение для детей «Праздник юных любителей природы»</a:t>
            </a:r>
            <a:endParaRPr lang="ru-RU" sz="2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1" descr="SDC121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71480"/>
            <a:ext cx="4395545" cy="2933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15" descr="SDC120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786190"/>
            <a:ext cx="3643338" cy="2638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18" descr="SDC120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681556"/>
            <a:ext cx="3633795" cy="26611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6694610" cy="4936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428604"/>
            <a:ext cx="7643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Интегрированное  занятие  по  экологии «Люблю тебя – мой край родной»</a:t>
            </a:r>
            <a:endParaRPr lang="ru-RU" sz="2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571500"/>
            <a:ext cx="4214813" cy="341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928934"/>
            <a:ext cx="3830637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690396" cy="5771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714356"/>
            <a:ext cx="4000528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14620"/>
            <a:ext cx="4367210" cy="3275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2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14554"/>
            <a:ext cx="4093228" cy="3034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1621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143248"/>
            <a:ext cx="3929090" cy="2946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Волна 5"/>
          <p:cNvSpPr/>
          <p:nvPr/>
        </p:nvSpPr>
        <p:spPr>
          <a:xfrm>
            <a:off x="1143000" y="928688"/>
            <a:ext cx="6786563" cy="1071562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Открытое  занятие «Экология родного края »</a:t>
            </a:r>
            <a:endParaRPr lang="ru-RU" sz="2400" b="1" i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62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642938"/>
            <a:ext cx="385762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1621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000375"/>
            <a:ext cx="4086225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типовой процесс 3"/>
          <p:cNvSpPr/>
          <p:nvPr/>
        </p:nvSpPr>
        <p:spPr>
          <a:xfrm>
            <a:off x="1785938" y="714375"/>
            <a:ext cx="5143500" cy="714375"/>
          </a:xfrm>
          <a:prstGeom prst="flowChartPredefinedProcess">
            <a:avLst/>
          </a:prstGeom>
          <a:solidFill>
            <a:srgbClr val="D8DC3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</a:rPr>
              <a:t>Дом культуры</a:t>
            </a:r>
          </a:p>
        </p:txBody>
      </p:sp>
      <p:pic>
        <p:nvPicPr>
          <p:cNvPr id="5" name="Picture 2" descr="SDC155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678438"/>
            <a:ext cx="5908795" cy="4417876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621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71500"/>
            <a:ext cx="4086225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1621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000372"/>
            <a:ext cx="4033838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621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571500"/>
            <a:ext cx="7643812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Лента лицом вниз 9"/>
          <p:cNvSpPr/>
          <p:nvPr/>
        </p:nvSpPr>
        <p:spPr>
          <a:xfrm>
            <a:off x="714375" y="3786188"/>
            <a:ext cx="8001000" cy="2143125"/>
          </a:xfrm>
          <a:prstGeom prst="ribbon">
            <a:avLst>
              <a:gd name="adj1" fmla="val 15111"/>
              <a:gd name="adj2" fmla="val 50000"/>
            </a:avLst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Благодорим за внимание</a:t>
            </a:r>
          </a:p>
        </p:txBody>
      </p:sp>
      <p:sp>
        <p:nvSpPr>
          <p:cNvPr id="11" name="12-конечная звезда 10"/>
          <p:cNvSpPr/>
          <p:nvPr/>
        </p:nvSpPr>
        <p:spPr>
          <a:xfrm>
            <a:off x="3714750" y="785813"/>
            <a:ext cx="1857375" cy="1428750"/>
          </a:xfrm>
          <a:prstGeom prst="star12">
            <a:avLst>
              <a:gd name="adj" fmla="val 221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DC155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4534"/>
            <a:ext cx="4000496" cy="2996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SDC155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642141"/>
            <a:ext cx="4214841" cy="3149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Стрелка вправо с вырезом 5"/>
          <p:cNvSpPr/>
          <p:nvPr/>
        </p:nvSpPr>
        <p:spPr>
          <a:xfrm>
            <a:off x="714375" y="714375"/>
            <a:ext cx="3714750" cy="1643063"/>
          </a:xfrm>
          <a:prstGeom prst="notchedRightArrow">
            <a:avLst>
              <a:gd name="adj1" fmla="val 40175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Тракторный парк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1000125" y="428625"/>
            <a:ext cx="3357563" cy="1214438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У церкви</a:t>
            </a: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929188" y="428625"/>
            <a:ext cx="3429000" cy="1143000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Памятник погибшим солдатам</a:t>
            </a:r>
          </a:p>
        </p:txBody>
      </p:sp>
      <p:pic>
        <p:nvPicPr>
          <p:cNvPr id="6" name="Picture 2" descr="SDC155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62159"/>
            <a:ext cx="3518295" cy="4688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 descr="SDC155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642942"/>
            <a:ext cx="3537793" cy="4715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DC12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837"/>
            <a:ext cx="7169175" cy="5368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155</Words>
  <Application>Microsoft Office PowerPoint</Application>
  <PresentationFormat>Экран (4:3)</PresentationFormat>
  <Paragraphs>45</Paragraphs>
  <Slides>62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Аютов Александр</cp:lastModifiedBy>
  <cp:revision>16</cp:revision>
  <dcterms:created xsi:type="dcterms:W3CDTF">2013-08-25T16:53:40Z</dcterms:created>
  <dcterms:modified xsi:type="dcterms:W3CDTF">2014-03-02T18:37:36Z</dcterms:modified>
</cp:coreProperties>
</file>